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2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0A5FF-5430-4C6F-BAEC-FC63A094D4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University Examination Management 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4FE9D-952E-47CE-9BB0-F5ADC1CD34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One stop solution for university EXAMINATION</a:t>
            </a:r>
          </a:p>
        </p:txBody>
      </p:sp>
    </p:spTree>
    <p:extLst>
      <p:ext uri="{BB962C8B-B14F-4D97-AF65-F5344CB8AC3E}">
        <p14:creationId xmlns:p14="http://schemas.microsoft.com/office/powerpoint/2010/main" val="3337831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FC103-C033-499A-92AC-EF3748FED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740AE-3834-4DEF-9B09-80358757A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generate marksheet with University approved format.</a:t>
            </a:r>
          </a:p>
          <a:p>
            <a:r>
              <a:rPr lang="en-US" dirty="0"/>
              <a:t>We can take printout of marksheet.</a:t>
            </a:r>
          </a:p>
        </p:txBody>
      </p:sp>
    </p:spTree>
    <p:extLst>
      <p:ext uri="{BB962C8B-B14F-4D97-AF65-F5344CB8AC3E}">
        <p14:creationId xmlns:p14="http://schemas.microsoft.com/office/powerpoint/2010/main" val="3566757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D1250-F6C0-46E7-BBC6-38DB4A28C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Backlog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AA93A-6AE6-4D06-BC2E-79BC7AD83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UMS can calculate backlogs of student.</a:t>
            </a:r>
          </a:p>
          <a:p>
            <a:r>
              <a:rPr lang="en-US" dirty="0"/>
              <a:t>Students can fill back exam form as per backlog.</a:t>
            </a:r>
          </a:p>
        </p:txBody>
      </p:sp>
    </p:spTree>
    <p:extLst>
      <p:ext uri="{BB962C8B-B14F-4D97-AF65-F5344CB8AC3E}">
        <p14:creationId xmlns:p14="http://schemas.microsoft.com/office/powerpoint/2010/main" val="4247397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7D977-2AE2-46F7-881F-E6F8D0BD6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91A94-610F-4B16-B885-2D3FD256D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UMS can generate provisional certificate.</a:t>
            </a:r>
          </a:p>
        </p:txBody>
      </p:sp>
    </p:spTree>
    <p:extLst>
      <p:ext uri="{BB962C8B-B14F-4D97-AF65-F5344CB8AC3E}">
        <p14:creationId xmlns:p14="http://schemas.microsoft.com/office/powerpoint/2010/main" val="1442646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72F1C-13DA-4DEE-932C-47F1B364F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STUdent</a:t>
            </a:r>
            <a:r>
              <a:rPr lang="en-US" dirty="0"/>
              <a:t> 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51D0B-4271-430C-AF56-7CA161CC3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technical team will analyze your existing system for Student Management. </a:t>
            </a:r>
          </a:p>
          <a:p>
            <a:r>
              <a:rPr lang="en-US" dirty="0"/>
              <a:t>After analysis we will make a dedicated module for student connection with our result process application.</a:t>
            </a:r>
          </a:p>
          <a:p>
            <a:r>
              <a:rPr lang="en-US" dirty="0"/>
              <a:t>This relation may be real time or bridge, depends upon analysis and management meeting.</a:t>
            </a:r>
          </a:p>
        </p:txBody>
      </p:sp>
    </p:spTree>
    <p:extLst>
      <p:ext uri="{BB962C8B-B14F-4D97-AF65-F5344CB8AC3E}">
        <p14:creationId xmlns:p14="http://schemas.microsoft.com/office/powerpoint/2010/main" val="639452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C3974-BE56-4781-8A6E-65FE4E7D7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E33E7-A02F-476B-B6C0-43A6BA36C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We will provide you facility to open exam form for different exam for students.</a:t>
            </a:r>
          </a:p>
          <a:p>
            <a:r>
              <a:rPr lang="en-US" dirty="0"/>
              <a:t>Form fee student can submit by bank gateway or we can generate an encryption safe challan for bank.</a:t>
            </a:r>
          </a:p>
          <a:p>
            <a:r>
              <a:rPr lang="en-US" dirty="0"/>
              <a:t>We are covering different exam</a:t>
            </a:r>
            <a:br>
              <a:rPr lang="en-US" dirty="0"/>
            </a:br>
            <a:r>
              <a:rPr lang="en-US" dirty="0"/>
              <a:t>1. Main Exam</a:t>
            </a:r>
            <a:br>
              <a:rPr lang="en-US" dirty="0"/>
            </a:br>
            <a:r>
              <a:rPr lang="en-US" dirty="0"/>
              <a:t>2. Back Exam</a:t>
            </a:r>
            <a:br>
              <a:rPr lang="en-US" dirty="0"/>
            </a:br>
            <a:r>
              <a:rPr lang="en-US" dirty="0"/>
              <a:t>3. Special Back</a:t>
            </a:r>
            <a:br>
              <a:rPr lang="en-US" dirty="0"/>
            </a:br>
            <a:r>
              <a:rPr lang="en-US" dirty="0"/>
              <a:t>4. Re-Check Form</a:t>
            </a:r>
          </a:p>
        </p:txBody>
      </p:sp>
    </p:spTree>
    <p:extLst>
      <p:ext uri="{BB962C8B-B14F-4D97-AF65-F5344CB8AC3E}">
        <p14:creationId xmlns:p14="http://schemas.microsoft.com/office/powerpoint/2010/main" val="3544431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AB28B-4DB3-4747-8FCE-65E6688BE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Admit card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01015-B720-4980-B417-BC80B7231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UMS will generate admit card and student can download admit card online.</a:t>
            </a:r>
          </a:p>
          <a:p>
            <a:r>
              <a:rPr lang="en-US" dirty="0"/>
              <a:t>We are implementing some security code on admit cards, that will help University to check that admit card is not fake.</a:t>
            </a:r>
          </a:p>
        </p:txBody>
      </p:sp>
    </p:spTree>
    <p:extLst>
      <p:ext uri="{BB962C8B-B14F-4D97-AF65-F5344CB8AC3E}">
        <p14:creationId xmlns:p14="http://schemas.microsoft.com/office/powerpoint/2010/main" val="2526386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931D1-42BE-4CFE-B472-AF73CF99A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Marks feeding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451EE-0FFE-4206-A84F-15644EEE4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 department will generate code against exam copy code.</a:t>
            </a:r>
          </a:p>
          <a:p>
            <a:r>
              <a:rPr lang="en-US" dirty="0"/>
              <a:t>UMS will provide a panel to feed marks, here faculty can see generated code and can feed marks against them.</a:t>
            </a:r>
          </a:p>
          <a:p>
            <a:r>
              <a:rPr lang="en-US" dirty="0"/>
              <a:t>This is very much secure panel, secured by run time access code for </a:t>
            </a:r>
            <a:r>
              <a:rPr lang="en-US" dirty="0" err="1"/>
              <a:t>registred</a:t>
            </a:r>
            <a:r>
              <a:rPr lang="en-US" dirty="0"/>
              <a:t> faculty only.</a:t>
            </a:r>
          </a:p>
        </p:txBody>
      </p:sp>
    </p:spTree>
    <p:extLst>
      <p:ext uri="{BB962C8B-B14F-4D97-AF65-F5344CB8AC3E}">
        <p14:creationId xmlns:p14="http://schemas.microsoft.com/office/powerpoint/2010/main" val="3262704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86059-6608-445C-B345-4C2339857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Moderation and TR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94174-7F2D-4D59-85FE-6E12853EF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marks feeding we are providing moderation facility to make grading system result.</a:t>
            </a:r>
          </a:p>
          <a:p>
            <a:r>
              <a:rPr lang="en-US" dirty="0"/>
              <a:t>After moderation we can take printout for TR.</a:t>
            </a:r>
          </a:p>
        </p:txBody>
      </p:sp>
    </p:spTree>
    <p:extLst>
      <p:ext uri="{BB962C8B-B14F-4D97-AF65-F5344CB8AC3E}">
        <p14:creationId xmlns:p14="http://schemas.microsoft.com/office/powerpoint/2010/main" val="1735652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66393E0-AEFB-4677-B902-22CAB03C2F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3876" y="534909"/>
            <a:ext cx="11287124" cy="602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000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CF7C8E9-A942-4774-8317-D2679E6498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352" y="647464"/>
            <a:ext cx="10630821" cy="544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435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A7D66-92A0-4DCB-9D66-CADC62DA3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 publish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BBAC1-FB5F-4F7A-8698-2649FB67E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can publish result online for students. </a:t>
            </a:r>
          </a:p>
          <a:p>
            <a:pPr marL="0" indent="0">
              <a:buNone/>
            </a:pPr>
            <a:r>
              <a:rPr lang="en-US" dirty="0"/>
              <a:t>Students can check result by enrollment number</a:t>
            </a:r>
          </a:p>
        </p:txBody>
      </p:sp>
    </p:spTree>
    <p:extLst>
      <p:ext uri="{BB962C8B-B14F-4D97-AF65-F5344CB8AC3E}">
        <p14:creationId xmlns:p14="http://schemas.microsoft.com/office/powerpoint/2010/main" val="4373915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96</TotalTime>
  <Words>293</Words>
  <Application>Microsoft Office PowerPoint</Application>
  <PresentationFormat>Widescreen</PresentationFormat>
  <Paragraphs>31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Tw Cen MT</vt:lpstr>
      <vt:lpstr>Circuit</vt:lpstr>
      <vt:lpstr>University Examination Management system</vt:lpstr>
      <vt:lpstr>STUdent Registration</vt:lpstr>
      <vt:lpstr>Exam form</vt:lpstr>
      <vt:lpstr>Admit card</vt:lpstr>
      <vt:lpstr>Marks feeding</vt:lpstr>
      <vt:lpstr>Moderation and TR</vt:lpstr>
      <vt:lpstr>PowerPoint Presentation</vt:lpstr>
      <vt:lpstr>PowerPoint Presentation</vt:lpstr>
      <vt:lpstr>Result publish</vt:lpstr>
      <vt:lpstr>Marksheet</vt:lpstr>
      <vt:lpstr>Backlog </vt:lpstr>
      <vt:lpstr>Certificate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Management system</dc:title>
  <dc:creator>abhi</dc:creator>
  <cp:lastModifiedBy>abhi</cp:lastModifiedBy>
  <cp:revision>10</cp:revision>
  <dcterms:created xsi:type="dcterms:W3CDTF">2022-01-29T18:06:13Z</dcterms:created>
  <dcterms:modified xsi:type="dcterms:W3CDTF">2022-12-09T18:39:36Z</dcterms:modified>
</cp:coreProperties>
</file>